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 autoCompressPictures="0">
  <p:sldMasterIdLst>
    <p:sldMasterId id="2147483648" r:id="rId1"/>
  </p:sldMasterIdLst>
  <p:notesMasterIdLst>
    <p:notesMasterId r:id="rId7"/>
  </p:notesMasterIdLst>
  <p:sldIdLst>
    <p:sldId id="258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960B0-F141-B847-9329-CDCFDB320EA8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C25B7-B7F9-1A4E-87AF-68BD18D7E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64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29771-6A95-18D5-9EB8-7911F02D23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163451-F16F-8656-82E3-E0627FF84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3DD326-854D-C021-13FC-2F6B235C2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7FA84-8958-2846-913B-5970A91C8C1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31CEB-68B1-3F4D-E8F5-E493471A9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2BF5A-6986-E2B5-0B30-1D1B37BB9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4D3EB-3251-F447-BD72-36E0E2E6B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096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1FAB0-6E30-66B3-BA47-2081B91BF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6FA4C4-2E72-BA2D-A2FF-20AF1BDDE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9546A-6A01-57F0-EB4D-ACA8DA33B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7FA84-8958-2846-913B-5970A91C8C1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5D61B-B479-DC23-76CC-3829449B8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FC36A-2B22-DBC3-5CC2-6A9F40C6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4D3EB-3251-F447-BD72-36E0E2E6B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138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C2B4BA-3C0A-B235-7F4C-B7BFF38A2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BB4499-9359-55F2-7354-927D41B5FF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FCC9E-AD7B-D463-F747-7DD931178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7FA84-8958-2846-913B-5970A91C8C1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54112-7E12-CD9E-A183-89FA51527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FC569-B34E-2336-9DD9-F59788ED1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4D3EB-3251-F447-BD72-36E0E2E6B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661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91882-990E-C181-CF59-5E62E2583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D196C-E93F-E82E-B514-EB93D8050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839A1-0B23-8D9B-57F3-BD50E50D5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7FA84-8958-2846-913B-5970A91C8C1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2BEC6-CC98-4A04-5901-05DF7EE46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E994B-4210-F7D9-BE89-8952F4656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4D3EB-3251-F447-BD72-36E0E2E6B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65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40855-F88E-89C7-1828-E39A8C52A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39B7C-78E4-C74B-9507-2544D10B9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6FB62-8F45-9DAC-7D8F-55490920D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7FA84-8958-2846-913B-5970A91C8C1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F9E88B-A1FD-F56B-6033-DB81C7E70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B7819-9C86-FCAD-2839-DDFFA26EF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4D3EB-3251-F447-BD72-36E0E2E6B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490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D2921-E832-D200-E9D1-99708A827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08C3B-1C20-6C3E-E967-14DE6ADE3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BFDEAB-7122-1027-F373-314961293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A6C75-0634-175D-8D58-6CB5FD36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7FA84-8958-2846-913B-5970A91C8C1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24C16B-CFAE-B386-B41A-BA8673197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4AE396-64D8-168E-5E6C-0405C8F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4D3EB-3251-F447-BD72-36E0E2E6B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9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D42F9-F503-2516-1017-BC7123292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2EB14-B7D9-9619-7BA4-377DC83F6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FFF10-3129-10E4-7786-D05C61832A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08E899-E37C-DEC1-5F89-A8654A127C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E9B389-6124-18CC-8F47-E670D9C710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451F9C-A0DD-0EB0-A891-5A5E11B94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7FA84-8958-2846-913B-5970A91C8C1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CF5C62-AB18-66E9-7ADC-1A31A8094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EF60A4-BFB8-E5A4-93ED-B5B61F67A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4D3EB-3251-F447-BD72-36E0E2E6B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55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3ADD2-BC69-1411-7265-8750EF539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EA7BFA-1C32-F044-3D82-C197D39D1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7FA84-8958-2846-913B-5970A91C8C1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43025B-5091-703E-8C33-9032C49B0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D94593-BAD1-1CB9-CCF0-CFE4C058E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4D3EB-3251-F447-BD72-36E0E2E6B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25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4D714B-B0E4-66A3-6494-AFA827667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7FA84-8958-2846-913B-5970A91C8C1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AC5B10-F823-755B-5E78-836014E21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B218F-FA9F-64AC-4E28-E92D7F3BF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4D3EB-3251-F447-BD72-36E0E2E6B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7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DAE2A-C8C8-3084-2940-B3DC5BC3E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4DDA5-280A-615D-26E4-B071F1AD0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E42A4-3F3C-428C-9FFE-BB4CABAD25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FE9DA9-3E40-059B-A968-D7EC78D59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7FA84-8958-2846-913B-5970A91C8C1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5BD317-F0DB-CDC4-ABB0-ACF07896E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8912FE-B754-B5CE-D14D-4C17D473F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4D3EB-3251-F447-BD72-36E0E2E6B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935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1FAC3-1CC4-6B7C-4C3A-241C220C4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80B1D1-73F1-23DA-E44F-95993FC78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1C7603-A591-2398-8CBB-B5D8B1EA4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35BC8-9FAF-FAC9-4FC9-F0C6D9C28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7FA84-8958-2846-913B-5970A91C8C1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19AC13-3DE1-44CA-9B32-FC6C16D70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646BAF-2108-0FCA-CBCF-A1599BC59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4D3EB-3251-F447-BD72-36E0E2E6B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12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39A3F5-238E-8AD8-3519-208E9272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78F19-7980-EC90-4288-818F899CD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B5851-5FB4-02D3-51F5-435BA999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7FA84-8958-2846-913B-5970A91C8C1E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1243A-DD4B-5FD5-EA85-4728FD0C70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11F96-5FB8-0EB5-0058-D8E360C3EF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4D3EB-3251-F447-BD72-36E0E2E6B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78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D07FDD-F538-06D9-844F-FF56673E5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324" y="177800"/>
            <a:ext cx="1273624" cy="19978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634503-EF6A-557F-7457-B7761933D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4083" y="2754648"/>
            <a:ext cx="3962399" cy="39562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0CC4DD-C709-BC6C-28C4-785BEE7F56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38148" y="2792274"/>
            <a:ext cx="3687314" cy="38686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029B74-6F80-662D-BF2C-DC3702014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5021" y="147145"/>
            <a:ext cx="1742201" cy="22942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74E2062-6678-D941-AF50-110FF5D6BB95}"/>
              </a:ext>
            </a:extLst>
          </p:cNvPr>
          <p:cNvSpPr txBox="1"/>
          <p:nvPr/>
        </p:nvSpPr>
        <p:spPr>
          <a:xfrm>
            <a:off x="3394835" y="546538"/>
            <a:ext cx="4614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They came as Boys,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0B2201-FD16-2A7A-9CBF-6FB0C6A39C22}"/>
              </a:ext>
            </a:extLst>
          </p:cNvPr>
          <p:cNvSpPr txBox="1"/>
          <p:nvPr/>
        </p:nvSpPr>
        <p:spPr>
          <a:xfrm>
            <a:off x="4319751" y="3280053"/>
            <a:ext cx="28798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They left as Men.</a:t>
            </a:r>
          </a:p>
        </p:txBody>
      </p:sp>
    </p:spTree>
    <p:extLst>
      <p:ext uri="{BB962C8B-B14F-4D97-AF65-F5344CB8AC3E}">
        <p14:creationId xmlns:p14="http://schemas.microsoft.com/office/powerpoint/2010/main" val="1572212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767C52-EDF6-B633-5A31-A7D4781AE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15"/>
            <a:ext cx="5181600" cy="6502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E0028A-0493-70B8-0F19-AF7CB0D00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373" y="3310758"/>
            <a:ext cx="377882" cy="4996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0FE6E8-8CF8-0894-9459-521C4F5EAE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3035" y="112120"/>
            <a:ext cx="5058427" cy="62921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EECC64-3623-68D5-8120-E429FF3C6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2126" y="3949964"/>
            <a:ext cx="462797" cy="6119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8B36A7-2D9C-C6EA-B41F-7913796E92AB}"/>
              </a:ext>
            </a:extLst>
          </p:cNvPr>
          <p:cNvSpPr txBox="1"/>
          <p:nvPr/>
        </p:nvSpPr>
        <p:spPr>
          <a:xfrm>
            <a:off x="7493533" y="3765298"/>
            <a:ext cx="1618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Betty Browning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DC392E58-175A-8266-38BB-C52B46949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6044" y="6450940"/>
            <a:ext cx="6989377" cy="365125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Rick Lattanzio Sauve, Sophisticated and a great taster of Cognac</a:t>
            </a:r>
          </a:p>
        </p:txBody>
      </p:sp>
    </p:spTree>
    <p:extLst>
      <p:ext uri="{BB962C8B-B14F-4D97-AF65-F5344CB8AC3E}">
        <p14:creationId xmlns:p14="http://schemas.microsoft.com/office/powerpoint/2010/main" val="466483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52A2F7-37D8-9615-674E-8BADC3E0B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00" y="0"/>
            <a:ext cx="4210717" cy="42041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78E875-8FCC-5913-54E7-99F54B7E4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3158" y="94374"/>
            <a:ext cx="7582476" cy="47508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B18369-430A-02A7-B928-D8DF83B0904E}"/>
              </a:ext>
            </a:extLst>
          </p:cNvPr>
          <p:cNvSpPr txBox="1"/>
          <p:nvPr/>
        </p:nvSpPr>
        <p:spPr>
          <a:xfrm>
            <a:off x="2984938" y="5569747"/>
            <a:ext cx="71575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/>
              <a:t>But you played one on TV!!!</a:t>
            </a:r>
          </a:p>
        </p:txBody>
      </p:sp>
      <p:sp>
        <p:nvSpPr>
          <p:cNvPr id="8" name="Up Arrow 7">
            <a:extLst>
              <a:ext uri="{FF2B5EF4-FFF2-40B4-BE49-F238E27FC236}">
                <a16:creationId xmlns:a16="http://schemas.microsoft.com/office/drawing/2014/main" id="{182BED1C-68D3-A2A4-DAF7-2C3F89E0BDAB}"/>
              </a:ext>
            </a:extLst>
          </p:cNvPr>
          <p:cNvSpPr/>
          <p:nvPr/>
        </p:nvSpPr>
        <p:spPr>
          <a:xfrm rot="20848549">
            <a:off x="5679977" y="4411623"/>
            <a:ext cx="484632" cy="1182302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601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4F6050-4A81-CB4E-C5EC-9AEB5F868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39" y="0"/>
            <a:ext cx="3699190" cy="38811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0E6FE-2813-FCC9-B3B4-B2B466841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961" y="92073"/>
            <a:ext cx="7772400" cy="3789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8C4F4A-CC1B-CAD9-C5AF-7AD449D0DEE0}"/>
              </a:ext>
            </a:extLst>
          </p:cNvPr>
          <p:cNvSpPr txBox="1"/>
          <p:nvPr/>
        </p:nvSpPr>
        <p:spPr>
          <a:xfrm>
            <a:off x="2858814" y="4424850"/>
            <a:ext cx="88181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Aerial-Nautical Engineer (WTF Rick?!?!?!)</a:t>
            </a:r>
          </a:p>
        </p:txBody>
      </p:sp>
      <p:sp>
        <p:nvSpPr>
          <p:cNvPr id="7" name="Up Arrow 6">
            <a:extLst>
              <a:ext uri="{FF2B5EF4-FFF2-40B4-BE49-F238E27FC236}">
                <a16:creationId xmlns:a16="http://schemas.microsoft.com/office/drawing/2014/main" id="{EB81095E-E826-27B1-0095-E9EF3A091938}"/>
              </a:ext>
            </a:extLst>
          </p:cNvPr>
          <p:cNvSpPr/>
          <p:nvPr/>
        </p:nvSpPr>
        <p:spPr>
          <a:xfrm rot="2119516">
            <a:off x="6222122" y="3391914"/>
            <a:ext cx="484632" cy="978408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296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BC6BB3-79BD-7D33-A44D-C0109A1D9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7" y="118242"/>
            <a:ext cx="5167586" cy="38756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093AF0-FB89-3C98-F44A-21C9A268A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5022" y="118241"/>
            <a:ext cx="3504633" cy="45352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555561-5B4F-B4E5-F778-3D23A8B53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6429" y="118241"/>
            <a:ext cx="3401411" cy="453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21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36</Words>
  <Application>Microsoft Macintosh PowerPoint</Application>
  <PresentationFormat>Widescreen</PresentationFormat>
  <Paragraphs>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Sleezer</dc:creator>
  <cp:lastModifiedBy>Daniel Sleezer</cp:lastModifiedBy>
  <cp:revision>5</cp:revision>
  <cp:lastPrinted>2026-08-11T00:16:20Z</cp:lastPrinted>
  <dcterms:created xsi:type="dcterms:W3CDTF">2026-08-10T22:10:15Z</dcterms:created>
  <dcterms:modified xsi:type="dcterms:W3CDTF">2026-08-11T00:50:18Z</dcterms:modified>
</cp:coreProperties>
</file>